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b37a1e1-30c7-438f-ad93-62103095773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3b786c-6245-4cc4-a2c3-78108dd629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dd8ebe-0e8e-4276-92f2-528b14c37ac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c25bb9a-3500-4d02-9948-96073efed57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8b76159-7b96-4b13-8755-852c7c33c1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711d573-2e29-40d8-ac79-07717f06ff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d4da42c-914b-4129-b295-5e3db9f99fc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